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56" r:id="rId12"/>
    <p:sldId id="258" r:id="rId13"/>
    <p:sldId id="259" r:id="rId14"/>
    <p:sldId id="26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05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6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A310-84D3-7246-A972-386BA2B2AF4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6862-3390-C344-8A60-13F2445D5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2.sd33.bc.ca/owa/redir.aspx?C=bb14847948114442a335eac9dca76e87&amp;URL=http%3a%2f%2fwww.timescolonist.com%2fopinion%2fletters%2fonline-course-sparks-flood-of-emails-1.64674" TargetMode="External"/><Relationship Id="rId2" Type="http://schemas.openxmlformats.org/officeDocument/2006/relationships/hyperlink" Target="http://wallwisher.com/wall/iasiaj176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necandkrisseminar3.weebly.com/" TargetMode="External"/><Relationship Id="rId4" Type="http://schemas.openxmlformats.org/officeDocument/2006/relationships/hyperlink" Target="http://fluidsurveys.com/accou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" y="1392343"/>
            <a:ext cx="7801823" cy="520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503" y="89273"/>
            <a:ext cx="8137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TOO MUCH INFORMATION</a:t>
            </a:r>
            <a:endParaRPr lang="en-US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5090" y="998839"/>
            <a:ext cx="2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Jane C. and Kris</a:t>
            </a:r>
            <a:endParaRPr lang="en-US" dirty="0"/>
          </a:p>
        </p:txBody>
      </p:sp>
      <p:pic>
        <p:nvPicPr>
          <p:cNvPr id="8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4765" y="5607448"/>
            <a:ext cx="609600" cy="6096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982547" y="5607448"/>
            <a:ext cx="1642188" cy="609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47156" y="5727582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785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2" b="13142"/>
          <a:stretch/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3764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8_11_overload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05 at 3.5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18"/>
          <a:stretch/>
        </p:blipFill>
        <p:spPr>
          <a:xfrm>
            <a:off x="457200" y="274639"/>
            <a:ext cx="8229600" cy="6704394"/>
          </a:xfrm>
        </p:spPr>
      </p:pic>
    </p:spTree>
    <p:extLst>
      <p:ext uri="{BB962C8B-B14F-4D97-AF65-F5344CB8AC3E}">
        <p14:creationId xmlns:p14="http://schemas.microsoft.com/office/powerpoint/2010/main" val="19010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02-05 at 4.0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01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94637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05 at 4.12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" b="-6705"/>
          <a:stretch/>
        </p:blipFill>
        <p:spPr>
          <a:xfrm>
            <a:off x="457200" y="274638"/>
            <a:ext cx="8229600" cy="7018766"/>
          </a:xfrm>
        </p:spPr>
      </p:pic>
    </p:spTree>
    <p:extLst>
      <p:ext uri="{BB962C8B-B14F-4D97-AF65-F5344CB8AC3E}">
        <p14:creationId xmlns:p14="http://schemas.microsoft.com/office/powerpoint/2010/main" val="11352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i="1" dirty="0"/>
              <a:t>Feeling Overwhelmed?</a:t>
            </a:r>
            <a:r>
              <a:rPr lang="en-US" sz="1600" dirty="0"/>
              <a:t> (2013). Wallwisher.com. </a:t>
            </a:r>
            <a:r>
              <a:rPr lang="en-US" sz="1600" i="1" dirty="0"/>
              <a:t>Retrieved February 5, 2013.</a:t>
            </a:r>
          </a:p>
          <a:p>
            <a:pPr marL="0" indent="0">
              <a:buNone/>
            </a:pPr>
            <a:r>
              <a:rPr lang="en-US" sz="1600" i="1" dirty="0"/>
              <a:t>           </a:t>
            </a:r>
            <a:r>
              <a:rPr lang="en-US" sz="1600" dirty="0">
                <a:hlinkClick r:id="rId2"/>
              </a:rPr>
              <a:t>http://wallwisher.com/wall/iasiaj176g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Kear</a:t>
            </a:r>
            <a:r>
              <a:rPr lang="en-US" sz="1600" dirty="0"/>
              <a:t>, K. (2011). </a:t>
            </a:r>
            <a:r>
              <a:rPr lang="en-US" sz="1600" i="1" dirty="0"/>
              <a:t>Online and social networking communities: A best practice guide for educators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> 	New York, NY: </a:t>
            </a:r>
            <a:r>
              <a:rPr lang="en-US" sz="1600" dirty="0" err="1"/>
              <a:t>Routledge</a:t>
            </a:r>
            <a:r>
              <a:rPr lang="en-US" sz="1600" dirty="0"/>
              <a:t>.   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i="1" dirty="0" smtClean="0"/>
              <a:t>Online Course Sparks Flood of Emails. </a:t>
            </a:r>
            <a:r>
              <a:rPr lang="en-US" sz="1600" dirty="0" smtClean="0"/>
              <a:t>(2013). The Times Colonist</a:t>
            </a:r>
            <a:r>
              <a:rPr lang="en-US" sz="1600" i="1" dirty="0" smtClean="0"/>
              <a:t>. Retrieved February 5, 2013.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       </a:t>
            </a:r>
            <a:r>
              <a:rPr lang="en-US" sz="1400" dirty="0">
                <a:hlinkClick r:id="rId3" action="ppaction://hlinkfile"/>
              </a:rPr>
              <a:t>http://www.timescolonist.com/opinion/letters/online-course-sparks-flood-of-emails-1.64674</a:t>
            </a:r>
            <a:r>
              <a:rPr lang="en-US" sz="1400" dirty="0"/>
              <a:t/>
            </a:r>
            <a:br>
              <a:rPr lang="en-US" sz="1400" dirty="0"/>
            </a:br>
            <a:endParaRPr lang="en-US" sz="1600" dirty="0" smtClean="0"/>
          </a:p>
          <a:p>
            <a:pPr marL="0" indent="0">
              <a:buNone/>
            </a:pPr>
            <a:r>
              <a:rPr lang="en-US" sz="1600" i="1" dirty="0" smtClean="0"/>
              <a:t>Seminar 3 Review.</a:t>
            </a:r>
            <a:r>
              <a:rPr lang="en-US" sz="1600" dirty="0" smtClean="0"/>
              <a:t> (2013). Fluid Surveys. </a:t>
            </a:r>
            <a:r>
              <a:rPr lang="en-US" sz="1600" i="1" dirty="0"/>
              <a:t>Retrieved February 5, 2013.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           </a:t>
            </a:r>
            <a:r>
              <a:rPr lang="en-US" sz="1600" i="1" dirty="0" smtClean="0">
                <a:hlinkClick r:id="rId4"/>
              </a:rPr>
              <a:t>http</a:t>
            </a:r>
            <a:r>
              <a:rPr lang="en-US" sz="1600" i="1" dirty="0">
                <a:hlinkClick r:id="rId4"/>
              </a:rPr>
              <a:t>://fluidsurveys.com/account</a:t>
            </a:r>
            <a:r>
              <a:rPr lang="en-US" sz="1600" i="1" dirty="0" smtClean="0">
                <a:hlinkClick r:id="rId4"/>
              </a:rPr>
              <a:t>/</a:t>
            </a:r>
            <a:r>
              <a:rPr lang="en-US" sz="1600" i="1" dirty="0" smtClean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 smtClean="0"/>
              <a:t>Too Much Information.</a:t>
            </a:r>
            <a:r>
              <a:rPr lang="en-US" sz="1600" dirty="0" smtClean="0"/>
              <a:t> (2013). Weebly.com. </a:t>
            </a:r>
            <a:r>
              <a:rPr lang="en-US" sz="1600" i="1" dirty="0" smtClean="0"/>
              <a:t>Retrieved February 5, 2013.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>           </a:t>
            </a:r>
            <a:r>
              <a:rPr lang="en-US" sz="1600" i="1" dirty="0">
                <a:hlinkClick r:id="rId5"/>
              </a:rPr>
              <a:t>http://janecandkrisseminar3.weebly.com</a:t>
            </a:r>
            <a:r>
              <a:rPr lang="en-US" sz="1600" i="1" dirty="0" smtClean="0">
                <a:hlinkClick r:id="rId5"/>
              </a:rPr>
              <a:t>/</a:t>
            </a:r>
            <a:r>
              <a:rPr lang="en-US" sz="1600" i="1" dirty="0" smtClean="0"/>
              <a:t> 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 smtClean="0"/>
              <a:t> </a:t>
            </a:r>
            <a:endParaRPr lang="en-US" sz="1600" i="1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5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857250"/>
            <a:ext cx="2277447" cy="3416170"/>
          </a:xfrm>
          <a:prstGeom prst="rect">
            <a:avLst/>
          </a:prstGeom>
        </p:spPr>
      </p:pic>
      <p:pic>
        <p:nvPicPr>
          <p:cNvPr id="5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8245" y="491567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7902" y="1380931"/>
            <a:ext cx="326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area is for your picture and a quick intro so she can hear your voice, too.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7" name="Overview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400" y="5472786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2188" y="5220478"/>
            <a:ext cx="33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4987" y="5149335"/>
            <a:ext cx="38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2716" y="5592920"/>
            <a:ext cx="21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" y="149290"/>
            <a:ext cx="8758335" cy="65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931" y="3156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6" y="364623"/>
            <a:ext cx="5131836" cy="51318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8824" y="2127282"/>
            <a:ext cx="609600" cy="8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1" y="247940"/>
            <a:ext cx="8759653" cy="58169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55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4" y="167951"/>
            <a:ext cx="8677469" cy="650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436915" y="3343457"/>
            <a:ext cx="7221894" cy="1467239"/>
          </a:xfrm>
          <a:prstGeom prst="wedgeRectCallout">
            <a:avLst/>
          </a:prstGeom>
          <a:ln>
            <a:solidFill>
              <a:srgbClr val="DADC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2189" y="3615412"/>
            <a:ext cx="6811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“Now here’s the real homework for the week: Go outside, take a walk, talk with your family, sit in the sun (if you can find it), have a cup of tea and relax. Breathe…..you’ve worked hard and you deserve a break!”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9935" y="903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359" y="5516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936831"/>
            <a:ext cx="5909389" cy="44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88836" y="655532"/>
            <a:ext cx="4893907" cy="13622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5510" y="2715207"/>
            <a:ext cx="4917233" cy="13622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63302" y="4777277"/>
            <a:ext cx="3918857" cy="1101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9789" y="73650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“You guys did a fantastic job. Loved that you tried something new. Love, love, love that it [didn’t] add to ‘information overload’. Thanks so much!”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1624" y="2934676"/>
            <a:ext cx="456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“Loved the organization of the </a:t>
            </a:r>
            <a:r>
              <a:rPr lang="en-US" dirty="0" err="1" smtClean="0"/>
              <a:t>Weebly</a:t>
            </a:r>
            <a:r>
              <a:rPr lang="en-US" dirty="0" smtClean="0"/>
              <a:t> site as well as the videos and readings. I find visuals and multimedia engage me as a learner.”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8662" y="4866118"/>
            <a:ext cx="352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“Some sense of community as you sent regular check ins and the wall help[</a:t>
            </a:r>
            <a:r>
              <a:rPr lang="en-US" dirty="0" err="1" smtClean="0"/>
              <a:t>ed</a:t>
            </a:r>
            <a:r>
              <a:rPr lang="en-US" dirty="0" smtClean="0"/>
              <a:t>] me feel connected.”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1404" y="820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1" y="0"/>
            <a:ext cx="10731353" cy="714724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4800" y="530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208</Words>
  <Application>Microsoft Office PowerPoint</Application>
  <PresentationFormat>On-screen Show (4:3)</PresentationFormat>
  <Paragraphs>28</Paragraphs>
  <Slides>15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Forest Park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 Christensen</dc:creator>
  <cp:lastModifiedBy>Kristin Sward</cp:lastModifiedBy>
  <cp:revision>19</cp:revision>
  <dcterms:created xsi:type="dcterms:W3CDTF">2013-02-05T22:09:16Z</dcterms:created>
  <dcterms:modified xsi:type="dcterms:W3CDTF">2013-02-06T04:11:29Z</dcterms:modified>
</cp:coreProperties>
</file>